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0" r:id="rId6"/>
    <p:sldId id="264" r:id="rId7"/>
    <p:sldId id="265" r:id="rId8"/>
    <p:sldId id="267" r:id="rId9"/>
    <p:sldId id="266" r:id="rId10"/>
    <p:sldId id="268" r:id="rId11"/>
    <p:sldId id="269" r:id="rId12"/>
    <p:sldId id="270" r:id="rId13"/>
    <p:sldId id="271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8" d="100"/>
          <a:sy n="98" d="100"/>
        </p:scale>
        <p:origin x="36" y="-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57E7B-552C-419B-9060-B4CBD1AFF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1B842-78E0-4F25-B7CA-68DE18708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9E110-0C10-42CE-9E8B-3D367EFFA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36BF5-9A3C-4F12-AB07-1BFC3533A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1CCAA-9996-4332-965D-6CD6BEA9D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43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B7BB4-5B17-42AB-BFCD-D43F47074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0B9155-DE5D-4463-AF27-02B3D797AA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E24FF-07AA-40FA-9D8E-0AA051EC5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78223-7A77-4389-A4FF-805613475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72E38-78DD-4DD3-9FCB-A19F5F421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47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7C413B-EAA3-4808-919B-699045DF43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B7D9FB-F421-4033-AD27-00F01CEBF8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3B670-26B7-423E-AED4-F7FF8ACD2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82622-E9FA-406F-A2CD-BA091A5C2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1A529-3064-485B-AE59-429FB84C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885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EA6AA-7FD4-410D-9AB3-F1006D52A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D8E3D-1A38-4D35-9F39-E83D0C278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0CB47-B313-46DE-90D2-4FCFB1CFD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36ED7-8E79-488F-818C-071AC407D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F07C1-4E93-48DC-ABB0-17E0BDF6C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642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688FC-94B6-4FF0-9F5F-B7EB1EF35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B659C-AC5C-46DD-B27B-7F0B977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8C13E-88B8-45C6-863B-EEA1C4912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C4282-F67D-4ED0-A8BE-7A1E03A48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A122E-5E56-4B1D-9DEE-95B3005D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29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1E189-4749-4DA3-A84E-BD79D5E3B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4AC25-539F-42D3-A7DF-CBD29DE6D9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8D521-3855-41EE-B588-6422B093D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E6E688-A338-4A80-A681-20F6AF1F2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03DD9-3902-4273-A70A-F3A28DBD7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F1CBE-4328-43FF-9297-756D1F7EF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71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C21BC-1166-447D-8C0A-772C83632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399E7E-E34D-4655-A856-BCF6F937D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EF45-B533-4879-BFCF-52DF2A920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73799-F62D-470E-A51D-963F71C139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724C0E-974A-4EFE-9FD6-CFFAAAB42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0023EB-63CD-4554-889C-7AE2B1EA5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85C0F1-04BA-418D-8575-8148DB779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CD37D6-D580-41B6-A545-179926A8F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337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8E74-1C2B-424E-8BEA-CA49EF416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8D163D-8F32-4FE8-A10A-D678D6101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39F6F2-ADAC-4DE7-9FD8-BCBAA4BA4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5B5C84-A2EA-428F-A82D-604D4681D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45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D0B3EC-0D22-48B7-9399-2B311F8E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D282FE-840F-4B0D-AF43-1A1879C81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27619B-3511-4D0B-9A93-B044543D9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43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57098-7CC8-4FBB-9761-3B077F971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93EBB-9355-4DC1-A8B3-F21CA33B1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682D0B-284E-4F25-A6CE-7E0D5B5129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CFD55A-CF9E-4A9F-A195-510F4096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0C13C-008A-49C4-975D-A322DC033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2A602-04CF-48C3-B6D4-C17D61655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75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9B54B-ECFB-47A1-9B5B-330C5A415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1A5195-F1A0-4FAF-B31B-B03D31D02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10D3ED-474C-401A-9312-0C82D468C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EFE5E4-68C5-44E7-B2FC-A65C94762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9FA288-ADC4-4A6F-910A-621041A8A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1EDDD-7DA0-4837-B3F5-13EC82613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0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B96395-2AA3-4F3B-8BFD-DA078A295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032E2-737F-48C3-900D-111802114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50EED-0323-46B7-A804-4FBCED46AB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AEBF8-BDBB-4F23-A1D5-D43D51728F6C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7EB23-6A7F-4923-A12D-7EB4B671ED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08353-3EAB-4227-BE5A-A00BC806C6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64119-0728-4D8F-9B67-0392F512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04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44FC1-9571-4A74-A97E-2811EF447C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Simple Pipeline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BDFB1-516B-49FE-ACB0-446B37CBB1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18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877FE-9A51-47B6-819F-8D482F04E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Fetch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DD5BDE-5B3F-42C0-AD5B-611F15B186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134" y="1825625"/>
            <a:ext cx="7691731" cy="4351338"/>
          </a:xfrm>
        </p:spPr>
      </p:pic>
    </p:spTree>
    <p:extLst>
      <p:ext uri="{BB962C8B-B14F-4D97-AF65-F5344CB8AC3E}">
        <p14:creationId xmlns:p14="http://schemas.microsoft.com/office/powerpoint/2010/main" val="2954815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55C3E-E752-4BD3-B9AA-973D000DD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Predicted as not taken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7EE992-191F-462C-84B5-3F3924A38B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982" y="1825625"/>
            <a:ext cx="7646035" cy="4351338"/>
          </a:xfrm>
        </p:spPr>
      </p:pic>
    </p:spTree>
    <p:extLst>
      <p:ext uri="{BB962C8B-B14F-4D97-AF65-F5344CB8AC3E}">
        <p14:creationId xmlns:p14="http://schemas.microsoft.com/office/powerpoint/2010/main" val="2820431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42FBD-622D-4AF7-A5F6-AFCCC7F0A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is wrong hence op needs to be flushed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A19CC0-36F0-4444-BCB2-51F7D821C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61" y="1825625"/>
            <a:ext cx="7581278" cy="4351338"/>
          </a:xfrm>
        </p:spPr>
      </p:pic>
    </p:spTree>
    <p:extLst>
      <p:ext uri="{BB962C8B-B14F-4D97-AF65-F5344CB8AC3E}">
        <p14:creationId xmlns:p14="http://schemas.microsoft.com/office/powerpoint/2010/main" val="2420280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E3CA8-EDA6-40D4-829D-DC3F2CF35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miss prediction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D84395-1BE1-464A-96C0-BB5379689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747" y="1825625"/>
            <a:ext cx="7768505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14A63ED-D441-4506-8AC5-7E24A2A76444}"/>
              </a:ext>
            </a:extLst>
          </p:cNvPr>
          <p:cNvSpPr/>
          <p:nvPr/>
        </p:nvSpPr>
        <p:spPr>
          <a:xfrm>
            <a:off x="7188616" y="3067102"/>
            <a:ext cx="758614" cy="9482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262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623AF-1BC7-4AFD-AAA3-518895192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WinMips64 always predicting branch not taken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767F55-A15F-4193-8C47-A6ED332081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24" y="1825625"/>
            <a:ext cx="7693552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03A8D95-6485-435C-A579-99BA0645EFDB}"/>
              </a:ext>
            </a:extLst>
          </p:cNvPr>
          <p:cNvSpPr/>
          <p:nvPr/>
        </p:nvSpPr>
        <p:spPr>
          <a:xfrm>
            <a:off x="3045742" y="2196818"/>
            <a:ext cx="758614" cy="94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8E4ACA-D0DD-4B6D-B386-A71D3C4190BA}"/>
              </a:ext>
            </a:extLst>
          </p:cNvPr>
          <p:cNvSpPr/>
          <p:nvPr/>
        </p:nvSpPr>
        <p:spPr>
          <a:xfrm>
            <a:off x="6332021" y="2877162"/>
            <a:ext cx="758614" cy="94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C16481-5CD9-4791-A766-AEA3963C9DF5}"/>
              </a:ext>
            </a:extLst>
          </p:cNvPr>
          <p:cNvSpPr/>
          <p:nvPr/>
        </p:nvSpPr>
        <p:spPr>
          <a:xfrm>
            <a:off x="9597182" y="3564682"/>
            <a:ext cx="258487" cy="749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A59B6C0-7F32-4CDF-A447-763634CFC44A}"/>
              </a:ext>
            </a:extLst>
          </p:cNvPr>
          <p:cNvCxnSpPr>
            <a:cxnSpLocks/>
          </p:cNvCxnSpPr>
          <p:nvPr/>
        </p:nvCxnSpPr>
        <p:spPr>
          <a:xfrm>
            <a:off x="2445487" y="1408814"/>
            <a:ext cx="829341" cy="788004"/>
          </a:xfrm>
          <a:prstGeom prst="straightConnector1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AAD3A9-325F-4958-A1DC-164654DD2E63}"/>
              </a:ext>
            </a:extLst>
          </p:cNvPr>
          <p:cNvCxnSpPr>
            <a:cxnSpLocks/>
          </p:cNvCxnSpPr>
          <p:nvPr/>
        </p:nvCxnSpPr>
        <p:spPr>
          <a:xfrm>
            <a:off x="2465575" y="1408814"/>
            <a:ext cx="4061575" cy="1468348"/>
          </a:xfrm>
          <a:prstGeom prst="straightConnector1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19651A-9862-4D1A-BE8D-9A122304FB7C}"/>
              </a:ext>
            </a:extLst>
          </p:cNvPr>
          <p:cNvCxnSpPr>
            <a:cxnSpLocks/>
          </p:cNvCxnSpPr>
          <p:nvPr/>
        </p:nvCxnSpPr>
        <p:spPr>
          <a:xfrm>
            <a:off x="2445487" y="1392397"/>
            <a:ext cx="7280938" cy="2172285"/>
          </a:xfrm>
          <a:prstGeom prst="straightConnector1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163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F1A46-6612-4333-AD59-5132B572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Fetch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21E62D-B7ED-4B06-BC2D-A00FCD44F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401" y="1825625"/>
            <a:ext cx="7701198" cy="4351338"/>
          </a:xfrm>
        </p:spPr>
      </p:pic>
    </p:spTree>
    <p:extLst>
      <p:ext uri="{BB962C8B-B14F-4D97-AF65-F5344CB8AC3E}">
        <p14:creationId xmlns:p14="http://schemas.microsoft.com/office/powerpoint/2010/main" val="803224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1A65C-0FE5-4B09-9D81-1AC66DC67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Decode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0682FA-1DF2-4123-A001-62C33DD3D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893" y="1825625"/>
            <a:ext cx="7794214" cy="4351338"/>
          </a:xfrm>
        </p:spPr>
      </p:pic>
    </p:spTree>
    <p:extLst>
      <p:ext uri="{BB962C8B-B14F-4D97-AF65-F5344CB8AC3E}">
        <p14:creationId xmlns:p14="http://schemas.microsoft.com/office/powerpoint/2010/main" val="360808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E549D-1C25-4D0E-B512-48E2D7894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Execute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8D7F84-D245-4553-855A-B227F2CFA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460" y="1825625"/>
            <a:ext cx="7697080" cy="4351338"/>
          </a:xfrm>
        </p:spPr>
      </p:pic>
    </p:spTree>
    <p:extLst>
      <p:ext uri="{BB962C8B-B14F-4D97-AF65-F5344CB8AC3E}">
        <p14:creationId xmlns:p14="http://schemas.microsoft.com/office/powerpoint/2010/main" val="1012515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E8812-F615-4C26-AFE8-53B271B74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 access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2167B3-7374-40D8-909E-3075CE9912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230" y="1825625"/>
            <a:ext cx="7683539" cy="4351338"/>
          </a:xfrm>
        </p:spPr>
      </p:pic>
    </p:spTree>
    <p:extLst>
      <p:ext uri="{BB962C8B-B14F-4D97-AF65-F5344CB8AC3E}">
        <p14:creationId xmlns:p14="http://schemas.microsoft.com/office/powerpoint/2010/main" val="2698325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B686-1113-44DA-B950-7FE9265DD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Back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BBACF2-2903-477E-88BE-509AEB285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045" y="1825625"/>
            <a:ext cx="7711909" cy="4351338"/>
          </a:xfrm>
        </p:spPr>
      </p:pic>
    </p:spTree>
    <p:extLst>
      <p:ext uri="{BB962C8B-B14F-4D97-AF65-F5344CB8AC3E}">
        <p14:creationId xmlns:p14="http://schemas.microsoft.com/office/powerpoint/2010/main" val="3356018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5899C-2493-43D8-8AE1-D8D39405B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Pipeline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142D56-2301-4EC9-9C73-2EA2FC62E0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51" y="2038798"/>
            <a:ext cx="542559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2B81FC-8781-4C8A-A189-C83C5B5C75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625" y="2086850"/>
            <a:ext cx="5983269" cy="430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936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A5FE6-A3E7-49FE-A85B-DCB9059D7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Multiplication/Subtraction taking more cycles then other ops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2858A5-75AA-4AF5-BA8A-3C3759DFF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079" y="1825625"/>
            <a:ext cx="7695842" cy="4351338"/>
          </a:xfrm>
        </p:spPr>
      </p:pic>
    </p:spTree>
    <p:extLst>
      <p:ext uri="{BB962C8B-B14F-4D97-AF65-F5344CB8AC3E}">
        <p14:creationId xmlns:p14="http://schemas.microsoft.com/office/powerpoint/2010/main" val="854902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7A29-08F6-42EE-85AD-C2B679A0A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multiplication/subtraction on pipeline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8229ED-E94F-4BA0-92D4-777ADA69D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290" y="1825625"/>
            <a:ext cx="7627420" cy="4351338"/>
          </a:xfrm>
        </p:spPr>
      </p:pic>
    </p:spTree>
    <p:extLst>
      <p:ext uri="{BB962C8B-B14F-4D97-AF65-F5344CB8AC3E}">
        <p14:creationId xmlns:p14="http://schemas.microsoft.com/office/powerpoint/2010/main" val="1571854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56</Words>
  <Application>Microsoft Office PowerPoint</Application>
  <PresentationFormat>Widescreen</PresentationFormat>
  <Paragraphs>14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Simple Pipeline</vt:lpstr>
      <vt:lpstr>Instruction Fetch</vt:lpstr>
      <vt:lpstr>Instruction Decode</vt:lpstr>
      <vt:lpstr>Instruction Execute</vt:lpstr>
      <vt:lpstr>Mem access</vt:lpstr>
      <vt:lpstr>Write Back</vt:lpstr>
      <vt:lpstr>Full Pipeline</vt:lpstr>
      <vt:lpstr>Multiplication/Subtraction taking more cycles then other ops</vt:lpstr>
      <vt:lpstr>Impact of multiplication/subtraction on pipeline</vt:lpstr>
      <vt:lpstr>Branch Fetch</vt:lpstr>
      <vt:lpstr>Branch Predicted as not taken</vt:lpstr>
      <vt:lpstr>Prediction is wrong hence op needs to be flushed</vt:lpstr>
      <vt:lpstr>Impact of miss prediction</vt:lpstr>
      <vt:lpstr>WinMips64 always predicting branch not taken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Pipeline</dc:title>
  <dc:creator>Windows User</dc:creator>
  <cp:lastModifiedBy>Windows User</cp:lastModifiedBy>
  <cp:revision>4</cp:revision>
  <dcterms:created xsi:type="dcterms:W3CDTF">2018-02-05T06:29:21Z</dcterms:created>
  <dcterms:modified xsi:type="dcterms:W3CDTF">2018-02-05T06:49:35Z</dcterms:modified>
</cp:coreProperties>
</file>

<file path=docProps/thumbnail.jpeg>
</file>